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7"/>
  </p:notesMasterIdLst>
  <p:sldIdLst>
    <p:sldId id="256" r:id="rId2"/>
    <p:sldId id="260" r:id="rId3"/>
    <p:sldId id="258" r:id="rId4"/>
    <p:sldId id="257"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pening" id="{EC2363D0-9A04-48D6-9F4F-8911BD996B45}">
          <p14:sldIdLst>
            <p14:sldId id="256"/>
            <p14:sldId id="260"/>
            <p14:sldId id="258"/>
            <p14:sldId id="257"/>
          </p14:sldIdLst>
        </p14:section>
        <p14:section name="Closing" id="{66595E01-A98B-4244-B8FD-CFE5FA953BD1}">
          <p14:sldIdLst>
            <p14:sldId id="259"/>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8" autoAdjust="0"/>
    <p:restoredTop sz="75551" autoAdjust="0"/>
  </p:normalViewPr>
  <p:slideViewPr>
    <p:cSldViewPr snapToGrid="0">
      <p:cViewPr>
        <p:scale>
          <a:sx n="60" d="100"/>
          <a:sy n="60" d="100"/>
        </p:scale>
        <p:origin x="-22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2E594-5018-45A0-8C74-40B77847D816}"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US"/>
        </a:p>
      </dgm:t>
    </dgm:pt>
    <dgm:pt modelId="{9A5A1DC4-5CEF-4106-898B-94D9D36FC09F}">
      <dgm:prSet phldrT="[Text]"/>
      <dgm:spPr/>
      <dgm:t>
        <a:bodyPr/>
        <a:lstStyle/>
        <a:p>
          <a:r>
            <a:rPr lang="en-US" dirty="0"/>
            <a:t>Service</a:t>
          </a:r>
        </a:p>
      </dgm:t>
    </dgm:pt>
    <dgm:pt modelId="{F0D6DE32-2634-4F94-A7A4-B30623185587}" type="parTrans" cxnId="{B2F78DC7-5CE5-4731-A64A-9526C4906268}">
      <dgm:prSet/>
      <dgm:spPr/>
      <dgm:t>
        <a:bodyPr/>
        <a:lstStyle/>
        <a:p>
          <a:endParaRPr lang="en-US"/>
        </a:p>
      </dgm:t>
    </dgm:pt>
    <dgm:pt modelId="{B681855C-2ECE-440A-B8B9-A41FC03CC740}" type="sibTrans" cxnId="{B2F78DC7-5CE5-4731-A64A-9526C4906268}">
      <dgm:prSet/>
      <dgm:spPr/>
      <dgm:t>
        <a:bodyPr/>
        <a:lstStyle/>
        <a:p>
          <a:endParaRPr lang="en-US"/>
        </a:p>
      </dgm:t>
    </dgm:pt>
    <dgm:pt modelId="{D70F3FDB-18A9-4C6D-8DB0-4CDE6FBD5E4A}">
      <dgm:prSet phldrT="[Text]"/>
      <dgm:spPr/>
      <dgm:t>
        <a:bodyPr/>
        <a:lstStyle/>
        <a:p>
          <a:r>
            <a:rPr lang="en-US" dirty="0"/>
            <a:t>Answering Service</a:t>
          </a:r>
        </a:p>
      </dgm:t>
    </dgm:pt>
    <dgm:pt modelId="{F3FDDA92-A218-41FB-BBDB-1C3F5B5A7EA2}" type="parTrans" cxnId="{0522DC99-D380-4995-B441-549DC3428729}">
      <dgm:prSet/>
      <dgm:spPr/>
      <dgm:t>
        <a:bodyPr/>
        <a:lstStyle/>
        <a:p>
          <a:endParaRPr lang="en-US"/>
        </a:p>
      </dgm:t>
    </dgm:pt>
    <dgm:pt modelId="{7F1E7111-C12A-40F6-8A41-C403D24F6B9E}" type="sibTrans" cxnId="{0522DC99-D380-4995-B441-549DC3428729}">
      <dgm:prSet/>
      <dgm:spPr/>
      <dgm:t>
        <a:bodyPr/>
        <a:lstStyle/>
        <a:p>
          <a:endParaRPr lang="en-US"/>
        </a:p>
      </dgm:t>
    </dgm:pt>
    <dgm:pt modelId="{EF2EBB03-1160-4656-9F0C-759ACA05A0D6}">
      <dgm:prSet phldrT="[Text]"/>
      <dgm:spPr/>
      <dgm:t>
        <a:bodyPr/>
        <a:lstStyle/>
        <a:p>
          <a:r>
            <a:rPr lang="en-US" dirty="0"/>
            <a:t>Administrative</a:t>
          </a:r>
        </a:p>
      </dgm:t>
    </dgm:pt>
    <dgm:pt modelId="{D681D8F9-0C60-4533-8DB5-F49FAF343834}" type="parTrans" cxnId="{EB237DAF-598E-4D2C-BEB9-9AAD1CDEE6A0}">
      <dgm:prSet/>
      <dgm:spPr/>
      <dgm:t>
        <a:bodyPr/>
        <a:lstStyle/>
        <a:p>
          <a:endParaRPr lang="en-US"/>
        </a:p>
      </dgm:t>
    </dgm:pt>
    <dgm:pt modelId="{0846BB29-F542-482C-BB57-88FC8F5D0B09}" type="sibTrans" cxnId="{EB237DAF-598E-4D2C-BEB9-9AAD1CDEE6A0}">
      <dgm:prSet/>
      <dgm:spPr/>
      <dgm:t>
        <a:bodyPr/>
        <a:lstStyle/>
        <a:p>
          <a:endParaRPr lang="en-US"/>
        </a:p>
      </dgm:t>
    </dgm:pt>
    <dgm:pt modelId="{A0BE4076-950E-41B8-B2D2-FE5A56B428D8}">
      <dgm:prSet phldrT="[Text]"/>
      <dgm:spPr/>
      <dgm:t>
        <a:bodyPr/>
        <a:lstStyle/>
        <a:p>
          <a:r>
            <a:rPr lang="en-US" dirty="0"/>
            <a:t>Operating</a:t>
          </a:r>
        </a:p>
      </dgm:t>
    </dgm:pt>
    <dgm:pt modelId="{E1C454FD-A8AA-4410-8D51-D6330125F3D7}" type="parTrans" cxnId="{D4ADD375-0D79-4D03-BCFD-DDB2629C8252}">
      <dgm:prSet/>
      <dgm:spPr/>
      <dgm:t>
        <a:bodyPr/>
        <a:lstStyle/>
        <a:p>
          <a:endParaRPr lang="en-US"/>
        </a:p>
      </dgm:t>
    </dgm:pt>
    <dgm:pt modelId="{2FBC9E20-3599-4B43-97D3-AE45A9EB3EAF}" type="sibTrans" cxnId="{D4ADD375-0D79-4D03-BCFD-DDB2629C8252}">
      <dgm:prSet/>
      <dgm:spPr/>
      <dgm:t>
        <a:bodyPr/>
        <a:lstStyle/>
        <a:p>
          <a:endParaRPr lang="en-US"/>
        </a:p>
      </dgm:t>
    </dgm:pt>
    <dgm:pt modelId="{70632162-109F-41B5-94A4-BB2582B5B672}">
      <dgm:prSet phldrT="[Text]"/>
      <dgm:spPr/>
      <dgm:t>
        <a:bodyPr/>
        <a:lstStyle/>
        <a:p>
          <a:r>
            <a:rPr lang="en-US" dirty="0"/>
            <a:t>Ad Hoc</a:t>
          </a:r>
        </a:p>
      </dgm:t>
    </dgm:pt>
    <dgm:pt modelId="{D43C5849-C663-4D72-BDC2-F120810D3962}" type="parTrans" cxnId="{FF0CF692-5A6B-422F-B945-083586D2F468}">
      <dgm:prSet/>
      <dgm:spPr/>
      <dgm:t>
        <a:bodyPr/>
        <a:lstStyle/>
        <a:p>
          <a:endParaRPr lang="en-US"/>
        </a:p>
      </dgm:t>
    </dgm:pt>
    <dgm:pt modelId="{85663159-8BA9-4283-B60E-57DA75F364AC}" type="sibTrans" cxnId="{FF0CF692-5A6B-422F-B945-083586D2F468}">
      <dgm:prSet/>
      <dgm:spPr/>
      <dgm:t>
        <a:bodyPr/>
        <a:lstStyle/>
        <a:p>
          <a:endParaRPr lang="en-US"/>
        </a:p>
      </dgm:t>
    </dgm:pt>
    <dgm:pt modelId="{30660E71-7CDC-465E-8356-990DE297C903}">
      <dgm:prSet phldrT="[Text]"/>
      <dgm:spPr/>
      <dgm:t>
        <a:bodyPr/>
        <a:lstStyle/>
        <a:p>
          <a:r>
            <a:rPr lang="en-US" dirty="0"/>
            <a:t>Service Structure</a:t>
          </a:r>
        </a:p>
      </dgm:t>
    </dgm:pt>
    <dgm:pt modelId="{9B2EBD40-6DDC-4A31-93F3-79716717D75D}" type="parTrans" cxnId="{CB993CDC-E336-413B-9588-4E6E6EC3C5EC}">
      <dgm:prSet/>
      <dgm:spPr/>
      <dgm:t>
        <a:bodyPr/>
        <a:lstStyle/>
        <a:p>
          <a:endParaRPr lang="en-US"/>
        </a:p>
      </dgm:t>
    </dgm:pt>
    <dgm:pt modelId="{7CBA5183-FE66-46A8-878D-A01A167983F9}" type="sibTrans" cxnId="{CB993CDC-E336-413B-9588-4E6E6EC3C5EC}">
      <dgm:prSet/>
      <dgm:spPr/>
      <dgm:t>
        <a:bodyPr/>
        <a:lstStyle/>
        <a:p>
          <a:endParaRPr lang="en-US"/>
        </a:p>
      </dgm:t>
    </dgm:pt>
    <dgm:pt modelId="{78871246-327B-44BA-A102-CE6A943FF85D}">
      <dgm:prSet phldrT="[Text]"/>
      <dgm:spPr/>
      <dgm:t>
        <a:bodyPr/>
        <a:lstStyle/>
        <a:p>
          <a:endParaRPr lang="en-US" dirty="0"/>
        </a:p>
      </dgm:t>
    </dgm:pt>
    <dgm:pt modelId="{EE7318B1-07C1-4719-9223-5F45DD83CACB}" type="parTrans" cxnId="{01A0C371-1EBF-4996-9571-3882E7D63B7D}">
      <dgm:prSet/>
      <dgm:spPr/>
      <dgm:t>
        <a:bodyPr/>
        <a:lstStyle/>
        <a:p>
          <a:endParaRPr lang="en-US"/>
        </a:p>
      </dgm:t>
    </dgm:pt>
    <dgm:pt modelId="{988C2F74-21D6-4581-940B-3D245AAA1DE7}" type="sibTrans" cxnId="{01A0C371-1EBF-4996-9571-3882E7D63B7D}">
      <dgm:prSet/>
      <dgm:spPr/>
      <dgm:t>
        <a:bodyPr/>
        <a:lstStyle/>
        <a:p>
          <a:endParaRPr lang="en-US"/>
        </a:p>
      </dgm:t>
    </dgm:pt>
    <dgm:pt modelId="{E8A91CD1-E931-4ABA-8AE8-7D0F401CC101}">
      <dgm:prSet phldrT="[Text]"/>
      <dgm:spPr/>
      <dgm:t>
        <a:bodyPr/>
        <a:lstStyle/>
        <a:p>
          <a:r>
            <a:rPr lang="en-US" dirty="0"/>
            <a:t>Public Information</a:t>
          </a:r>
        </a:p>
      </dgm:t>
    </dgm:pt>
    <dgm:pt modelId="{3C4755A1-709F-498D-88F1-BB67CE569DC3}" type="parTrans" cxnId="{7DF36BC8-4A17-4E46-A1FF-E5BAF2327142}">
      <dgm:prSet/>
      <dgm:spPr/>
      <dgm:t>
        <a:bodyPr/>
        <a:lstStyle/>
        <a:p>
          <a:endParaRPr lang="en-US"/>
        </a:p>
      </dgm:t>
    </dgm:pt>
    <dgm:pt modelId="{33E4E933-7335-4E0D-BFBC-385893B27254}" type="sibTrans" cxnId="{7DF36BC8-4A17-4E46-A1FF-E5BAF2327142}">
      <dgm:prSet/>
      <dgm:spPr/>
      <dgm:t>
        <a:bodyPr/>
        <a:lstStyle/>
        <a:p>
          <a:endParaRPr lang="en-US"/>
        </a:p>
      </dgm:t>
    </dgm:pt>
    <dgm:pt modelId="{ABAF8B04-AD25-4CF0-966B-F1922E3062AD}">
      <dgm:prSet phldrT="[Text]"/>
      <dgm:spPr/>
      <dgm:t>
        <a:bodyPr/>
        <a:lstStyle/>
        <a:p>
          <a:r>
            <a:rPr lang="en-US" dirty="0"/>
            <a:t>CPC</a:t>
          </a:r>
        </a:p>
      </dgm:t>
    </dgm:pt>
    <dgm:pt modelId="{919C7058-A9D4-4015-8ADF-59B4D17EF159}" type="parTrans" cxnId="{14C01A74-A4EE-46C2-991E-A80EDE97F5BF}">
      <dgm:prSet/>
      <dgm:spPr/>
      <dgm:t>
        <a:bodyPr/>
        <a:lstStyle/>
        <a:p>
          <a:endParaRPr lang="en-US"/>
        </a:p>
      </dgm:t>
    </dgm:pt>
    <dgm:pt modelId="{0CE9641A-9125-4045-8793-15FCAFDA8548}" type="sibTrans" cxnId="{14C01A74-A4EE-46C2-991E-A80EDE97F5BF}">
      <dgm:prSet/>
      <dgm:spPr/>
      <dgm:t>
        <a:bodyPr/>
        <a:lstStyle/>
        <a:p>
          <a:endParaRPr lang="en-US"/>
        </a:p>
      </dgm:t>
    </dgm:pt>
    <dgm:pt modelId="{1D4150A0-2202-4B9E-9649-7F16E6794E11}">
      <dgm:prSet phldrT="[Text]"/>
      <dgm:spPr/>
      <dgm:t>
        <a:bodyPr/>
        <a:lstStyle/>
        <a:p>
          <a:r>
            <a:rPr lang="en-US" dirty="0"/>
            <a:t>Finance</a:t>
          </a:r>
        </a:p>
      </dgm:t>
    </dgm:pt>
    <dgm:pt modelId="{80E60812-A7E7-4B8A-850E-5E48BFC4CEBC}" type="parTrans" cxnId="{99594A5B-238B-41C0-922E-920D17B8798F}">
      <dgm:prSet/>
      <dgm:spPr/>
      <dgm:t>
        <a:bodyPr/>
        <a:lstStyle/>
        <a:p>
          <a:endParaRPr lang="en-US"/>
        </a:p>
      </dgm:t>
    </dgm:pt>
    <dgm:pt modelId="{DAF81937-1857-4A54-A531-3946F21E1052}" type="sibTrans" cxnId="{99594A5B-238B-41C0-922E-920D17B8798F}">
      <dgm:prSet/>
      <dgm:spPr/>
      <dgm:t>
        <a:bodyPr/>
        <a:lstStyle/>
        <a:p>
          <a:endParaRPr lang="en-US"/>
        </a:p>
      </dgm:t>
    </dgm:pt>
    <dgm:pt modelId="{D594B16E-B467-44D0-BFE1-75E1082675AC}">
      <dgm:prSet phldrT="[Text]"/>
      <dgm:spPr/>
      <dgm:t>
        <a:bodyPr/>
        <a:lstStyle/>
        <a:p>
          <a:r>
            <a:rPr lang="en-US" dirty="0"/>
            <a:t>Electronic Equipment</a:t>
          </a:r>
        </a:p>
      </dgm:t>
    </dgm:pt>
    <dgm:pt modelId="{3EBD06E5-0DC0-496F-B2B2-2D07AA3AFBE2}" type="parTrans" cxnId="{9BA4A2A2-85B7-4E10-94C4-B105D798B712}">
      <dgm:prSet/>
      <dgm:spPr/>
      <dgm:t>
        <a:bodyPr/>
        <a:lstStyle/>
        <a:p>
          <a:endParaRPr lang="en-US"/>
        </a:p>
      </dgm:t>
    </dgm:pt>
    <dgm:pt modelId="{3C901929-60CA-40F2-90E0-CB9D324128AC}" type="sibTrans" cxnId="{9BA4A2A2-85B7-4E10-94C4-B105D798B712}">
      <dgm:prSet/>
      <dgm:spPr/>
      <dgm:t>
        <a:bodyPr/>
        <a:lstStyle/>
        <a:p>
          <a:endParaRPr lang="en-US"/>
        </a:p>
      </dgm:t>
    </dgm:pt>
    <dgm:pt modelId="{FBD2D802-7CD0-448B-8D65-7DCCEC3BDBDC}">
      <dgm:prSet phldrT="[Text]"/>
      <dgm:spPr/>
      <dgm:t>
        <a:bodyPr/>
        <a:lstStyle/>
        <a:p>
          <a:r>
            <a:rPr lang="en-US" dirty="0"/>
            <a:t>Report &amp; Charter</a:t>
          </a:r>
        </a:p>
      </dgm:t>
    </dgm:pt>
    <dgm:pt modelId="{769872FA-7F96-4CA8-91FB-B871B440C8B7}" type="parTrans" cxnId="{54E5B2B5-F49D-4A12-8F4A-286965D9D696}">
      <dgm:prSet/>
      <dgm:spPr/>
      <dgm:t>
        <a:bodyPr/>
        <a:lstStyle/>
        <a:p>
          <a:endParaRPr lang="en-US"/>
        </a:p>
      </dgm:t>
    </dgm:pt>
    <dgm:pt modelId="{E79864E9-5872-4EE3-940F-DEAE2D3093D2}" type="sibTrans" cxnId="{54E5B2B5-F49D-4A12-8F4A-286965D9D696}">
      <dgm:prSet/>
      <dgm:spPr/>
      <dgm:t>
        <a:bodyPr/>
        <a:lstStyle/>
        <a:p>
          <a:endParaRPr lang="en-US"/>
        </a:p>
      </dgm:t>
    </dgm:pt>
    <dgm:pt modelId="{3647A23E-354B-46B2-82E8-2E6D11A667F0}">
      <dgm:prSet phldrT="[Text]"/>
      <dgm:spPr/>
      <dgm:t>
        <a:bodyPr/>
        <a:lstStyle/>
        <a:p>
          <a:r>
            <a:rPr lang="en-US" dirty="0"/>
            <a:t>…</a:t>
          </a:r>
        </a:p>
      </dgm:t>
    </dgm:pt>
    <dgm:pt modelId="{DEC9BD35-A443-4DCD-84FD-38EFE31DE55E}" type="parTrans" cxnId="{7ACF3255-6335-4E22-A31B-6269BF888ABC}">
      <dgm:prSet/>
      <dgm:spPr/>
      <dgm:t>
        <a:bodyPr/>
        <a:lstStyle/>
        <a:p>
          <a:endParaRPr lang="en-US"/>
        </a:p>
      </dgm:t>
    </dgm:pt>
    <dgm:pt modelId="{8CBAD208-F2FB-4C2C-8713-A27A79D57DE7}" type="sibTrans" cxnId="{7ACF3255-6335-4E22-A31B-6269BF888ABC}">
      <dgm:prSet/>
      <dgm:spPr/>
      <dgm:t>
        <a:bodyPr/>
        <a:lstStyle/>
        <a:p>
          <a:endParaRPr lang="en-US"/>
        </a:p>
      </dgm:t>
    </dgm:pt>
    <dgm:pt modelId="{16533878-A08D-4EA3-9C4D-E727B334D4DA}" type="pres">
      <dgm:prSet presAssocID="{4BE2E594-5018-45A0-8C74-40B77847D816}" presName="linearFlow" presStyleCnt="0">
        <dgm:presLayoutVars>
          <dgm:dir/>
          <dgm:animLvl val="lvl"/>
          <dgm:resizeHandles/>
        </dgm:presLayoutVars>
      </dgm:prSet>
      <dgm:spPr/>
      <dgm:t>
        <a:bodyPr/>
        <a:lstStyle/>
        <a:p>
          <a:endParaRPr lang="en-US"/>
        </a:p>
      </dgm:t>
    </dgm:pt>
    <dgm:pt modelId="{51292AA7-7ACC-4691-9865-A22174CFD696}" type="pres">
      <dgm:prSet presAssocID="{9A5A1DC4-5CEF-4106-898B-94D9D36FC09F}" presName="compositeNode" presStyleCnt="0">
        <dgm:presLayoutVars>
          <dgm:bulletEnabled val="1"/>
        </dgm:presLayoutVars>
      </dgm:prSet>
      <dgm:spPr/>
    </dgm:pt>
    <dgm:pt modelId="{8B62CE12-23F5-4CFA-B8F4-74B7786CABC0}" type="pres">
      <dgm:prSet presAssocID="{9A5A1DC4-5CEF-4106-898B-94D9D36FC09F}" presName="image"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In both logos, the three arms of the triangle represent unity ..."/>
        </a:ext>
      </dgm:extLst>
    </dgm:pt>
    <dgm:pt modelId="{9BBC259D-C210-4229-BC20-3346274DDDB7}" type="pres">
      <dgm:prSet presAssocID="{9A5A1DC4-5CEF-4106-898B-94D9D36FC09F}" presName="childNode" presStyleLbl="node1" presStyleIdx="0" presStyleCnt="3">
        <dgm:presLayoutVars>
          <dgm:bulletEnabled val="1"/>
        </dgm:presLayoutVars>
      </dgm:prSet>
      <dgm:spPr/>
      <dgm:t>
        <a:bodyPr/>
        <a:lstStyle/>
        <a:p>
          <a:endParaRPr lang="en-US"/>
        </a:p>
      </dgm:t>
    </dgm:pt>
    <dgm:pt modelId="{9D4C0AC1-E260-4CBE-9748-91A8BC92C4FC}" type="pres">
      <dgm:prSet presAssocID="{9A5A1DC4-5CEF-4106-898B-94D9D36FC09F}" presName="parentNode" presStyleLbl="revTx" presStyleIdx="0" presStyleCnt="3">
        <dgm:presLayoutVars>
          <dgm:chMax val="0"/>
          <dgm:bulletEnabled val="1"/>
        </dgm:presLayoutVars>
      </dgm:prSet>
      <dgm:spPr/>
      <dgm:t>
        <a:bodyPr/>
        <a:lstStyle/>
        <a:p>
          <a:endParaRPr lang="en-US"/>
        </a:p>
      </dgm:t>
    </dgm:pt>
    <dgm:pt modelId="{2C719580-B3A4-461A-9DF8-B36C2ED383B1}" type="pres">
      <dgm:prSet presAssocID="{B681855C-2ECE-440A-B8B9-A41FC03CC740}" presName="sibTrans" presStyleCnt="0"/>
      <dgm:spPr/>
    </dgm:pt>
    <dgm:pt modelId="{11A707C9-1D51-4B0C-A5A3-88A8C017B86A}" type="pres">
      <dgm:prSet presAssocID="{EF2EBB03-1160-4656-9F0C-759ACA05A0D6}" presName="compositeNode" presStyleCnt="0">
        <dgm:presLayoutVars>
          <dgm:bulletEnabled val="1"/>
        </dgm:presLayoutVars>
      </dgm:prSet>
      <dgm:spPr/>
    </dgm:pt>
    <dgm:pt modelId="{4FFB763F-664E-4AF8-8344-1752B7B26346}" type="pres">
      <dgm:prSet presAssocID="{EF2EBB03-1160-4656-9F0C-759ACA05A0D6}" presName="image"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In both logos, the three arms of the triangle represent unity ..."/>
        </a:ext>
      </dgm:extLst>
    </dgm:pt>
    <dgm:pt modelId="{41E306A0-8826-426A-838F-37E948DA0F05}" type="pres">
      <dgm:prSet presAssocID="{EF2EBB03-1160-4656-9F0C-759ACA05A0D6}" presName="childNode" presStyleLbl="node1" presStyleIdx="1" presStyleCnt="3">
        <dgm:presLayoutVars>
          <dgm:bulletEnabled val="1"/>
        </dgm:presLayoutVars>
      </dgm:prSet>
      <dgm:spPr/>
      <dgm:t>
        <a:bodyPr/>
        <a:lstStyle/>
        <a:p>
          <a:endParaRPr lang="en-US"/>
        </a:p>
      </dgm:t>
    </dgm:pt>
    <dgm:pt modelId="{18CB534A-2DE3-4872-BA9F-A737A2BDB164}" type="pres">
      <dgm:prSet presAssocID="{EF2EBB03-1160-4656-9F0C-759ACA05A0D6}" presName="parentNode" presStyleLbl="revTx" presStyleIdx="1" presStyleCnt="3">
        <dgm:presLayoutVars>
          <dgm:chMax val="0"/>
          <dgm:bulletEnabled val="1"/>
        </dgm:presLayoutVars>
      </dgm:prSet>
      <dgm:spPr/>
      <dgm:t>
        <a:bodyPr/>
        <a:lstStyle/>
        <a:p>
          <a:endParaRPr lang="en-US"/>
        </a:p>
      </dgm:t>
    </dgm:pt>
    <dgm:pt modelId="{308A11FA-2E84-4B2B-9403-B0D66C25A968}" type="pres">
      <dgm:prSet presAssocID="{0846BB29-F542-482C-BB57-88FC8F5D0B09}" presName="sibTrans" presStyleCnt="0"/>
      <dgm:spPr/>
    </dgm:pt>
    <dgm:pt modelId="{D5B613BC-6B1E-4A4A-B5F0-670C39673F05}" type="pres">
      <dgm:prSet presAssocID="{70632162-109F-41B5-94A4-BB2582B5B672}" presName="compositeNode" presStyleCnt="0">
        <dgm:presLayoutVars>
          <dgm:bulletEnabled val="1"/>
        </dgm:presLayoutVars>
      </dgm:prSet>
      <dgm:spPr/>
    </dgm:pt>
    <dgm:pt modelId="{EECB7736-783F-4938-A7A1-17EE2525E15D}" type="pres">
      <dgm:prSet presAssocID="{70632162-109F-41B5-94A4-BB2582B5B672}" presName="image"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In both logos, the three arms of the triangle represent unity ..."/>
        </a:ext>
      </dgm:extLst>
    </dgm:pt>
    <dgm:pt modelId="{89A4024B-C5F4-46AE-A87B-96A25574184C}" type="pres">
      <dgm:prSet presAssocID="{70632162-109F-41B5-94A4-BB2582B5B672}" presName="childNode" presStyleLbl="node1" presStyleIdx="2" presStyleCnt="3">
        <dgm:presLayoutVars>
          <dgm:bulletEnabled val="1"/>
        </dgm:presLayoutVars>
      </dgm:prSet>
      <dgm:spPr/>
      <dgm:t>
        <a:bodyPr/>
        <a:lstStyle/>
        <a:p>
          <a:endParaRPr lang="en-US"/>
        </a:p>
      </dgm:t>
    </dgm:pt>
    <dgm:pt modelId="{0C59B6D6-2975-4114-96AA-BE91D41DC81E}" type="pres">
      <dgm:prSet presAssocID="{70632162-109F-41B5-94A4-BB2582B5B672}" presName="parentNode" presStyleLbl="revTx" presStyleIdx="2" presStyleCnt="3">
        <dgm:presLayoutVars>
          <dgm:chMax val="0"/>
          <dgm:bulletEnabled val="1"/>
        </dgm:presLayoutVars>
      </dgm:prSet>
      <dgm:spPr/>
      <dgm:t>
        <a:bodyPr/>
        <a:lstStyle/>
        <a:p>
          <a:endParaRPr lang="en-US"/>
        </a:p>
      </dgm:t>
    </dgm:pt>
  </dgm:ptLst>
  <dgm:cxnLst>
    <dgm:cxn modelId="{7DF36BC8-4A17-4E46-A1FF-E5BAF2327142}" srcId="{9A5A1DC4-5CEF-4106-898B-94D9D36FC09F}" destId="{E8A91CD1-E931-4ABA-8AE8-7D0F401CC101}" srcOrd="1" destOrd="0" parTransId="{3C4755A1-709F-498D-88F1-BB67CE569DC3}" sibTransId="{33E4E933-7335-4E0D-BFBC-385893B27254}"/>
    <dgm:cxn modelId="{56DB8AB1-466C-4DF3-A0CE-90010E5059B2}" type="presOf" srcId="{78871246-327B-44BA-A102-CE6A943FF85D}" destId="{89A4024B-C5F4-46AE-A87B-96A25574184C}" srcOrd="0" destOrd="2" presId="urn:microsoft.com/office/officeart/2005/8/layout/hList2"/>
    <dgm:cxn modelId="{7ACF3255-6335-4E22-A31B-6269BF888ABC}" srcId="{70632162-109F-41B5-94A4-BB2582B5B672}" destId="{3647A23E-354B-46B2-82E8-2E6D11A667F0}" srcOrd="1" destOrd="0" parTransId="{DEC9BD35-A443-4DCD-84FD-38EFE31DE55E}" sibTransId="{8CBAD208-F2FB-4C2C-8713-A27A79D57DE7}"/>
    <dgm:cxn modelId="{01A0C371-1EBF-4996-9571-3882E7D63B7D}" srcId="{70632162-109F-41B5-94A4-BB2582B5B672}" destId="{78871246-327B-44BA-A102-CE6A943FF85D}" srcOrd="2" destOrd="0" parTransId="{EE7318B1-07C1-4719-9223-5F45DD83CACB}" sibTransId="{988C2F74-21D6-4581-940B-3D245AAA1DE7}"/>
    <dgm:cxn modelId="{FC999378-B4CC-418A-B37F-72678D0CFAD3}" type="presOf" srcId="{D70F3FDB-18A9-4C6D-8DB0-4CDE6FBD5E4A}" destId="{9BBC259D-C210-4229-BC20-3346274DDDB7}" srcOrd="0" destOrd="0" presId="urn:microsoft.com/office/officeart/2005/8/layout/hList2"/>
    <dgm:cxn modelId="{7A1664C8-FBDF-444D-9FD9-1919C2D29432}" type="presOf" srcId="{1D4150A0-2202-4B9E-9649-7F16E6794E11}" destId="{41E306A0-8826-426A-838F-37E948DA0F05}" srcOrd="0" destOrd="1" presId="urn:microsoft.com/office/officeart/2005/8/layout/hList2"/>
    <dgm:cxn modelId="{8EE4215D-3008-4168-A24B-6E1451EABCD9}" type="presOf" srcId="{EF2EBB03-1160-4656-9F0C-759ACA05A0D6}" destId="{18CB534A-2DE3-4872-BA9F-A737A2BDB164}" srcOrd="0" destOrd="0" presId="urn:microsoft.com/office/officeart/2005/8/layout/hList2"/>
    <dgm:cxn modelId="{99594A5B-238B-41C0-922E-920D17B8798F}" srcId="{EF2EBB03-1160-4656-9F0C-759ACA05A0D6}" destId="{1D4150A0-2202-4B9E-9649-7F16E6794E11}" srcOrd="1" destOrd="0" parTransId="{80E60812-A7E7-4B8A-850E-5E48BFC4CEBC}" sibTransId="{DAF81937-1857-4A54-A531-3946F21E1052}"/>
    <dgm:cxn modelId="{C9118DFD-FDF3-4F6A-A57A-55942B830287}" type="presOf" srcId="{FBD2D802-7CD0-448B-8D65-7DCCEC3BDBDC}" destId="{41E306A0-8826-426A-838F-37E948DA0F05}" srcOrd="0" destOrd="3" presId="urn:microsoft.com/office/officeart/2005/8/layout/hList2"/>
    <dgm:cxn modelId="{0980EF11-2850-4D49-92DF-925F2BF6DE23}" type="presOf" srcId="{4BE2E594-5018-45A0-8C74-40B77847D816}" destId="{16533878-A08D-4EA3-9C4D-E727B334D4DA}" srcOrd="0" destOrd="0" presId="urn:microsoft.com/office/officeart/2005/8/layout/hList2"/>
    <dgm:cxn modelId="{D4ADD375-0D79-4D03-BCFD-DDB2629C8252}" srcId="{EF2EBB03-1160-4656-9F0C-759ACA05A0D6}" destId="{A0BE4076-950E-41B8-B2D2-FE5A56B428D8}" srcOrd="0" destOrd="0" parTransId="{E1C454FD-A8AA-4410-8D51-D6330125F3D7}" sibTransId="{2FBC9E20-3599-4B43-97D3-AE45A9EB3EAF}"/>
    <dgm:cxn modelId="{0522DC99-D380-4995-B441-549DC3428729}" srcId="{9A5A1DC4-5CEF-4106-898B-94D9D36FC09F}" destId="{D70F3FDB-18A9-4C6D-8DB0-4CDE6FBD5E4A}" srcOrd="0" destOrd="0" parTransId="{F3FDDA92-A218-41FB-BBDB-1C3F5B5A7EA2}" sibTransId="{7F1E7111-C12A-40F6-8A41-C403D24F6B9E}"/>
    <dgm:cxn modelId="{54E5B2B5-F49D-4A12-8F4A-286965D9D696}" srcId="{EF2EBB03-1160-4656-9F0C-759ACA05A0D6}" destId="{FBD2D802-7CD0-448B-8D65-7DCCEC3BDBDC}" srcOrd="3" destOrd="0" parTransId="{769872FA-7F96-4CA8-91FB-B871B440C8B7}" sibTransId="{E79864E9-5872-4EE3-940F-DEAE2D3093D2}"/>
    <dgm:cxn modelId="{14C01A74-A4EE-46C2-991E-A80EDE97F5BF}" srcId="{9A5A1DC4-5CEF-4106-898B-94D9D36FC09F}" destId="{ABAF8B04-AD25-4CF0-966B-F1922E3062AD}" srcOrd="2" destOrd="0" parTransId="{919C7058-A9D4-4015-8ADF-59B4D17EF159}" sibTransId="{0CE9641A-9125-4045-8793-15FCAFDA8548}"/>
    <dgm:cxn modelId="{FF0CF692-5A6B-422F-B945-083586D2F468}" srcId="{4BE2E594-5018-45A0-8C74-40B77847D816}" destId="{70632162-109F-41B5-94A4-BB2582B5B672}" srcOrd="2" destOrd="0" parTransId="{D43C5849-C663-4D72-BDC2-F120810D3962}" sibTransId="{85663159-8BA9-4283-B60E-57DA75F364AC}"/>
    <dgm:cxn modelId="{9BA4A2A2-85B7-4E10-94C4-B105D798B712}" srcId="{EF2EBB03-1160-4656-9F0C-759ACA05A0D6}" destId="{D594B16E-B467-44D0-BFE1-75E1082675AC}" srcOrd="2" destOrd="0" parTransId="{3EBD06E5-0DC0-496F-B2B2-2D07AA3AFBE2}" sibTransId="{3C901929-60CA-40F2-90E0-CB9D324128AC}"/>
    <dgm:cxn modelId="{A523507C-361D-4568-979E-36A74095199C}" type="presOf" srcId="{E8A91CD1-E931-4ABA-8AE8-7D0F401CC101}" destId="{9BBC259D-C210-4229-BC20-3346274DDDB7}" srcOrd="0" destOrd="1" presId="urn:microsoft.com/office/officeart/2005/8/layout/hList2"/>
    <dgm:cxn modelId="{B7C07841-E427-4D34-9A0E-C16B8565B3CD}" type="presOf" srcId="{3647A23E-354B-46B2-82E8-2E6D11A667F0}" destId="{89A4024B-C5F4-46AE-A87B-96A25574184C}" srcOrd="0" destOrd="1" presId="urn:microsoft.com/office/officeart/2005/8/layout/hList2"/>
    <dgm:cxn modelId="{501E15A6-01BA-4672-8A9F-D90B6A9B527B}" type="presOf" srcId="{9A5A1DC4-5CEF-4106-898B-94D9D36FC09F}" destId="{9D4C0AC1-E260-4CBE-9748-91A8BC92C4FC}" srcOrd="0" destOrd="0" presId="urn:microsoft.com/office/officeart/2005/8/layout/hList2"/>
    <dgm:cxn modelId="{CB993CDC-E336-413B-9588-4E6E6EC3C5EC}" srcId="{70632162-109F-41B5-94A4-BB2582B5B672}" destId="{30660E71-7CDC-465E-8356-990DE297C903}" srcOrd="0" destOrd="0" parTransId="{9B2EBD40-6DDC-4A31-93F3-79716717D75D}" sibTransId="{7CBA5183-FE66-46A8-878D-A01A167983F9}"/>
    <dgm:cxn modelId="{EB237DAF-598E-4D2C-BEB9-9AAD1CDEE6A0}" srcId="{4BE2E594-5018-45A0-8C74-40B77847D816}" destId="{EF2EBB03-1160-4656-9F0C-759ACA05A0D6}" srcOrd="1" destOrd="0" parTransId="{D681D8F9-0C60-4533-8DB5-F49FAF343834}" sibTransId="{0846BB29-F542-482C-BB57-88FC8F5D0B09}"/>
    <dgm:cxn modelId="{6163D191-90C5-4574-B9CF-3B1F3C37AB82}" type="presOf" srcId="{D594B16E-B467-44D0-BFE1-75E1082675AC}" destId="{41E306A0-8826-426A-838F-37E948DA0F05}" srcOrd="0" destOrd="2" presId="urn:microsoft.com/office/officeart/2005/8/layout/hList2"/>
    <dgm:cxn modelId="{1E95454B-FBC7-407F-985C-6725340D874D}" type="presOf" srcId="{A0BE4076-950E-41B8-B2D2-FE5A56B428D8}" destId="{41E306A0-8826-426A-838F-37E948DA0F05}" srcOrd="0" destOrd="0" presId="urn:microsoft.com/office/officeart/2005/8/layout/hList2"/>
    <dgm:cxn modelId="{ECAEFBE0-FC8D-47A2-B73E-05704635DBDC}" type="presOf" srcId="{30660E71-7CDC-465E-8356-990DE297C903}" destId="{89A4024B-C5F4-46AE-A87B-96A25574184C}" srcOrd="0" destOrd="0" presId="urn:microsoft.com/office/officeart/2005/8/layout/hList2"/>
    <dgm:cxn modelId="{FD765782-9812-4DC9-B1EA-A43AF9164B6C}" type="presOf" srcId="{70632162-109F-41B5-94A4-BB2582B5B672}" destId="{0C59B6D6-2975-4114-96AA-BE91D41DC81E}" srcOrd="0" destOrd="0" presId="urn:microsoft.com/office/officeart/2005/8/layout/hList2"/>
    <dgm:cxn modelId="{B2F78DC7-5CE5-4731-A64A-9526C4906268}" srcId="{4BE2E594-5018-45A0-8C74-40B77847D816}" destId="{9A5A1DC4-5CEF-4106-898B-94D9D36FC09F}" srcOrd="0" destOrd="0" parTransId="{F0D6DE32-2634-4F94-A7A4-B30623185587}" sibTransId="{B681855C-2ECE-440A-B8B9-A41FC03CC740}"/>
    <dgm:cxn modelId="{6FCA1BD9-A26A-4A43-A68A-886E1C065B0A}" type="presOf" srcId="{ABAF8B04-AD25-4CF0-966B-F1922E3062AD}" destId="{9BBC259D-C210-4229-BC20-3346274DDDB7}" srcOrd="0" destOrd="2" presId="urn:microsoft.com/office/officeart/2005/8/layout/hList2"/>
    <dgm:cxn modelId="{902BFDF5-1969-4DF9-B607-41386705F25B}" type="presParOf" srcId="{16533878-A08D-4EA3-9C4D-E727B334D4DA}" destId="{51292AA7-7ACC-4691-9865-A22174CFD696}" srcOrd="0" destOrd="0" presId="urn:microsoft.com/office/officeart/2005/8/layout/hList2"/>
    <dgm:cxn modelId="{41432C55-5166-4690-9986-720269D6CD7D}" type="presParOf" srcId="{51292AA7-7ACC-4691-9865-A22174CFD696}" destId="{8B62CE12-23F5-4CFA-B8F4-74B7786CABC0}" srcOrd="0" destOrd="0" presId="urn:microsoft.com/office/officeart/2005/8/layout/hList2"/>
    <dgm:cxn modelId="{9426C0A1-99D0-4856-9AE6-009FC40A05EA}" type="presParOf" srcId="{51292AA7-7ACC-4691-9865-A22174CFD696}" destId="{9BBC259D-C210-4229-BC20-3346274DDDB7}" srcOrd="1" destOrd="0" presId="urn:microsoft.com/office/officeart/2005/8/layout/hList2"/>
    <dgm:cxn modelId="{49F0C5A6-7BAC-4754-A3DA-EDF2F765BF53}" type="presParOf" srcId="{51292AA7-7ACC-4691-9865-A22174CFD696}" destId="{9D4C0AC1-E260-4CBE-9748-91A8BC92C4FC}" srcOrd="2" destOrd="0" presId="urn:microsoft.com/office/officeart/2005/8/layout/hList2"/>
    <dgm:cxn modelId="{D8DB5594-E01C-4470-A78C-42833C64D572}" type="presParOf" srcId="{16533878-A08D-4EA3-9C4D-E727B334D4DA}" destId="{2C719580-B3A4-461A-9DF8-B36C2ED383B1}" srcOrd="1" destOrd="0" presId="urn:microsoft.com/office/officeart/2005/8/layout/hList2"/>
    <dgm:cxn modelId="{447739DE-C2EE-4A7D-9C0B-2A133E3ABE94}" type="presParOf" srcId="{16533878-A08D-4EA3-9C4D-E727B334D4DA}" destId="{11A707C9-1D51-4B0C-A5A3-88A8C017B86A}" srcOrd="2" destOrd="0" presId="urn:microsoft.com/office/officeart/2005/8/layout/hList2"/>
    <dgm:cxn modelId="{39D57B19-5CE3-4C94-98B1-C7E573BC7E10}" type="presParOf" srcId="{11A707C9-1D51-4B0C-A5A3-88A8C017B86A}" destId="{4FFB763F-664E-4AF8-8344-1752B7B26346}" srcOrd="0" destOrd="0" presId="urn:microsoft.com/office/officeart/2005/8/layout/hList2"/>
    <dgm:cxn modelId="{A9FA1C62-32CD-471A-9247-84C84DBB740B}" type="presParOf" srcId="{11A707C9-1D51-4B0C-A5A3-88A8C017B86A}" destId="{41E306A0-8826-426A-838F-37E948DA0F05}" srcOrd="1" destOrd="0" presId="urn:microsoft.com/office/officeart/2005/8/layout/hList2"/>
    <dgm:cxn modelId="{C7338204-12BD-41A2-B1E6-ECAE549B50B1}" type="presParOf" srcId="{11A707C9-1D51-4B0C-A5A3-88A8C017B86A}" destId="{18CB534A-2DE3-4872-BA9F-A737A2BDB164}" srcOrd="2" destOrd="0" presId="urn:microsoft.com/office/officeart/2005/8/layout/hList2"/>
    <dgm:cxn modelId="{CB8CF85B-74F1-47B0-A5C8-E61FD16B0D53}" type="presParOf" srcId="{16533878-A08D-4EA3-9C4D-E727B334D4DA}" destId="{308A11FA-2E84-4B2B-9403-B0D66C25A968}" srcOrd="3" destOrd="0" presId="urn:microsoft.com/office/officeart/2005/8/layout/hList2"/>
    <dgm:cxn modelId="{F935DE8C-49A9-4745-A3A1-15337AD9AEC9}" type="presParOf" srcId="{16533878-A08D-4EA3-9C4D-E727B334D4DA}" destId="{D5B613BC-6B1E-4A4A-B5F0-670C39673F05}" srcOrd="4" destOrd="0" presId="urn:microsoft.com/office/officeart/2005/8/layout/hList2"/>
    <dgm:cxn modelId="{C37538DA-B7A7-4FCA-A4C3-41A1043C6D86}" type="presParOf" srcId="{D5B613BC-6B1E-4A4A-B5F0-670C39673F05}" destId="{EECB7736-783F-4938-A7A1-17EE2525E15D}" srcOrd="0" destOrd="0" presId="urn:microsoft.com/office/officeart/2005/8/layout/hList2"/>
    <dgm:cxn modelId="{14A06A74-1060-44B9-BD4B-1B1AF8A001E0}" type="presParOf" srcId="{D5B613BC-6B1E-4A4A-B5F0-670C39673F05}" destId="{89A4024B-C5F4-46AE-A87B-96A25574184C}" srcOrd="1" destOrd="0" presId="urn:microsoft.com/office/officeart/2005/8/layout/hList2"/>
    <dgm:cxn modelId="{D76C166E-2D9B-49B2-B662-8F9BBF573F6F}" type="presParOf" srcId="{D5B613BC-6B1E-4A4A-B5F0-670C39673F05}" destId="{0C59B6D6-2975-4114-96AA-BE91D41DC81E}"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4C0AC1-E260-4CBE-9748-91A8BC92C4FC}">
      <dsp:nvSpPr>
        <dsp:cNvPr id="0" name=""/>
        <dsp:cNvSpPr/>
      </dsp:nvSpPr>
      <dsp:spPr>
        <a:xfrm rot="16200000">
          <a:off x="-1294951" y="2074778"/>
          <a:ext cx="3129559" cy="429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8412" bIns="0" numCol="1" spcCol="1270" anchor="t" anchorCtr="0">
          <a:noAutofit/>
        </a:bodyPr>
        <a:lstStyle/>
        <a:p>
          <a:pPr lvl="0" algn="r" defTabSz="1422400">
            <a:lnSpc>
              <a:spcPct val="90000"/>
            </a:lnSpc>
            <a:spcBef>
              <a:spcPct val="0"/>
            </a:spcBef>
            <a:spcAft>
              <a:spcPct val="35000"/>
            </a:spcAft>
          </a:pPr>
          <a:r>
            <a:rPr lang="en-US" sz="3200" kern="1200" dirty="0"/>
            <a:t>Service</a:t>
          </a:r>
        </a:p>
      </dsp:txBody>
      <dsp:txXfrm>
        <a:off x="-1294951" y="2074778"/>
        <a:ext cx="3129559" cy="429065"/>
      </dsp:txXfrm>
    </dsp:sp>
    <dsp:sp modelId="{9BBC259D-C210-4229-BC20-3346274DDDB7}">
      <dsp:nvSpPr>
        <dsp:cNvPr id="0" name=""/>
        <dsp:cNvSpPr/>
      </dsp:nvSpPr>
      <dsp:spPr>
        <a:xfrm>
          <a:off x="484361" y="724531"/>
          <a:ext cx="2137202" cy="3129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378412" rIns="220472" bIns="220472"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Answering Service</a:t>
          </a:r>
        </a:p>
        <a:p>
          <a:pPr marL="228600" lvl="1" indent="-228600" algn="l" defTabSz="1066800">
            <a:lnSpc>
              <a:spcPct val="90000"/>
            </a:lnSpc>
            <a:spcBef>
              <a:spcPct val="0"/>
            </a:spcBef>
            <a:spcAft>
              <a:spcPct val="15000"/>
            </a:spcAft>
            <a:buChar char="••"/>
          </a:pPr>
          <a:r>
            <a:rPr lang="en-US" sz="2400" kern="1200" dirty="0"/>
            <a:t>Public Information</a:t>
          </a:r>
        </a:p>
        <a:p>
          <a:pPr marL="228600" lvl="1" indent="-228600" algn="l" defTabSz="1066800">
            <a:lnSpc>
              <a:spcPct val="90000"/>
            </a:lnSpc>
            <a:spcBef>
              <a:spcPct val="0"/>
            </a:spcBef>
            <a:spcAft>
              <a:spcPct val="15000"/>
            </a:spcAft>
            <a:buChar char="••"/>
          </a:pPr>
          <a:r>
            <a:rPr lang="en-US" sz="2400" kern="1200" dirty="0"/>
            <a:t>CPC</a:t>
          </a:r>
        </a:p>
      </dsp:txBody>
      <dsp:txXfrm>
        <a:off x="484361" y="724531"/>
        <a:ext cx="2137202" cy="3129559"/>
      </dsp:txXfrm>
    </dsp:sp>
    <dsp:sp modelId="{8B62CE12-23F5-4CFA-B8F4-74B7786CABC0}">
      <dsp:nvSpPr>
        <dsp:cNvPr id="0" name=""/>
        <dsp:cNvSpPr/>
      </dsp:nvSpPr>
      <dsp:spPr>
        <a:xfrm>
          <a:off x="55295" y="158164"/>
          <a:ext cx="858131" cy="85813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B534A-2DE3-4872-BA9F-A737A2BDB164}">
      <dsp:nvSpPr>
        <dsp:cNvPr id="0" name=""/>
        <dsp:cNvSpPr/>
      </dsp:nvSpPr>
      <dsp:spPr>
        <a:xfrm rot="16200000">
          <a:off x="1834116" y="2074778"/>
          <a:ext cx="3129559" cy="429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8412" bIns="0" numCol="1" spcCol="1270" anchor="t" anchorCtr="0">
          <a:noAutofit/>
        </a:bodyPr>
        <a:lstStyle/>
        <a:p>
          <a:pPr lvl="0" algn="r" defTabSz="1422400">
            <a:lnSpc>
              <a:spcPct val="90000"/>
            </a:lnSpc>
            <a:spcBef>
              <a:spcPct val="0"/>
            </a:spcBef>
            <a:spcAft>
              <a:spcPct val="35000"/>
            </a:spcAft>
          </a:pPr>
          <a:r>
            <a:rPr lang="en-US" sz="3200" kern="1200" dirty="0"/>
            <a:t>Administrative</a:t>
          </a:r>
        </a:p>
      </dsp:txBody>
      <dsp:txXfrm>
        <a:off x="1834116" y="2074778"/>
        <a:ext cx="3129559" cy="429065"/>
      </dsp:txXfrm>
    </dsp:sp>
    <dsp:sp modelId="{41E306A0-8826-426A-838F-37E948DA0F05}">
      <dsp:nvSpPr>
        <dsp:cNvPr id="0" name=""/>
        <dsp:cNvSpPr/>
      </dsp:nvSpPr>
      <dsp:spPr>
        <a:xfrm>
          <a:off x="3613429" y="724531"/>
          <a:ext cx="2137202" cy="3129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378412" rIns="220472" bIns="220472"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Operating</a:t>
          </a:r>
        </a:p>
        <a:p>
          <a:pPr marL="228600" lvl="1" indent="-228600" algn="l" defTabSz="1066800">
            <a:lnSpc>
              <a:spcPct val="90000"/>
            </a:lnSpc>
            <a:spcBef>
              <a:spcPct val="0"/>
            </a:spcBef>
            <a:spcAft>
              <a:spcPct val="15000"/>
            </a:spcAft>
            <a:buChar char="••"/>
          </a:pPr>
          <a:r>
            <a:rPr lang="en-US" sz="2400" kern="1200" dirty="0"/>
            <a:t>Finance</a:t>
          </a:r>
        </a:p>
        <a:p>
          <a:pPr marL="228600" lvl="1" indent="-228600" algn="l" defTabSz="1066800">
            <a:lnSpc>
              <a:spcPct val="90000"/>
            </a:lnSpc>
            <a:spcBef>
              <a:spcPct val="0"/>
            </a:spcBef>
            <a:spcAft>
              <a:spcPct val="15000"/>
            </a:spcAft>
            <a:buChar char="••"/>
          </a:pPr>
          <a:r>
            <a:rPr lang="en-US" sz="2400" kern="1200" dirty="0"/>
            <a:t>Electronic Equipment</a:t>
          </a:r>
        </a:p>
        <a:p>
          <a:pPr marL="228600" lvl="1" indent="-228600" algn="l" defTabSz="1066800">
            <a:lnSpc>
              <a:spcPct val="90000"/>
            </a:lnSpc>
            <a:spcBef>
              <a:spcPct val="0"/>
            </a:spcBef>
            <a:spcAft>
              <a:spcPct val="15000"/>
            </a:spcAft>
            <a:buChar char="••"/>
          </a:pPr>
          <a:r>
            <a:rPr lang="en-US" sz="2400" kern="1200" dirty="0"/>
            <a:t>Report &amp; Charter</a:t>
          </a:r>
        </a:p>
      </dsp:txBody>
      <dsp:txXfrm>
        <a:off x="3613429" y="724531"/>
        <a:ext cx="2137202" cy="3129559"/>
      </dsp:txXfrm>
    </dsp:sp>
    <dsp:sp modelId="{4FFB763F-664E-4AF8-8344-1752B7B26346}">
      <dsp:nvSpPr>
        <dsp:cNvPr id="0" name=""/>
        <dsp:cNvSpPr/>
      </dsp:nvSpPr>
      <dsp:spPr>
        <a:xfrm>
          <a:off x="3184363" y="158164"/>
          <a:ext cx="858131" cy="85813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59B6D6-2975-4114-96AA-BE91D41DC81E}">
      <dsp:nvSpPr>
        <dsp:cNvPr id="0" name=""/>
        <dsp:cNvSpPr/>
      </dsp:nvSpPr>
      <dsp:spPr>
        <a:xfrm rot="16200000">
          <a:off x="4963184" y="2074778"/>
          <a:ext cx="3129559" cy="429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78412" bIns="0" numCol="1" spcCol="1270" anchor="t" anchorCtr="0">
          <a:noAutofit/>
        </a:bodyPr>
        <a:lstStyle/>
        <a:p>
          <a:pPr lvl="0" algn="r" defTabSz="1422400">
            <a:lnSpc>
              <a:spcPct val="90000"/>
            </a:lnSpc>
            <a:spcBef>
              <a:spcPct val="0"/>
            </a:spcBef>
            <a:spcAft>
              <a:spcPct val="35000"/>
            </a:spcAft>
          </a:pPr>
          <a:r>
            <a:rPr lang="en-US" sz="3200" kern="1200" dirty="0"/>
            <a:t>Ad Hoc</a:t>
          </a:r>
        </a:p>
      </dsp:txBody>
      <dsp:txXfrm>
        <a:off x="4963184" y="2074778"/>
        <a:ext cx="3129559" cy="429065"/>
      </dsp:txXfrm>
    </dsp:sp>
    <dsp:sp modelId="{89A4024B-C5F4-46AE-A87B-96A25574184C}">
      <dsp:nvSpPr>
        <dsp:cNvPr id="0" name=""/>
        <dsp:cNvSpPr/>
      </dsp:nvSpPr>
      <dsp:spPr>
        <a:xfrm>
          <a:off x="6742497" y="724531"/>
          <a:ext cx="2137202" cy="31295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378412" rIns="220472" bIns="220472"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Service Structure</a:t>
          </a:r>
        </a:p>
        <a:p>
          <a:pPr marL="228600" lvl="1" indent="-228600" algn="l" defTabSz="1066800">
            <a:lnSpc>
              <a:spcPct val="90000"/>
            </a:lnSpc>
            <a:spcBef>
              <a:spcPct val="0"/>
            </a:spcBef>
            <a:spcAft>
              <a:spcPct val="15000"/>
            </a:spcAft>
            <a:buChar char="••"/>
          </a:pPr>
          <a:r>
            <a:rPr lang="en-US" sz="2400" kern="1200" dirty="0"/>
            <a:t>…</a:t>
          </a:r>
        </a:p>
        <a:p>
          <a:pPr marL="228600" lvl="1" indent="-228600" algn="l" defTabSz="1066800">
            <a:lnSpc>
              <a:spcPct val="90000"/>
            </a:lnSpc>
            <a:spcBef>
              <a:spcPct val="0"/>
            </a:spcBef>
            <a:spcAft>
              <a:spcPct val="15000"/>
            </a:spcAft>
            <a:buChar char="••"/>
          </a:pPr>
          <a:endParaRPr lang="en-US" sz="2400" kern="1200" dirty="0"/>
        </a:p>
      </dsp:txBody>
      <dsp:txXfrm>
        <a:off x="6742497" y="724531"/>
        <a:ext cx="2137202" cy="3129559"/>
      </dsp:txXfrm>
    </dsp:sp>
    <dsp:sp modelId="{EECB7736-783F-4938-A7A1-17EE2525E15D}">
      <dsp:nvSpPr>
        <dsp:cNvPr id="0" name=""/>
        <dsp:cNvSpPr/>
      </dsp:nvSpPr>
      <dsp:spPr>
        <a:xfrm>
          <a:off x="6313431" y="158164"/>
          <a:ext cx="858131" cy="85813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5A5CE-4018-436B-B8C4-6057B6D4116B}" type="datetimeFigureOut">
              <a:rPr lang="en-US" smtClean="0"/>
              <a:t>1/22/2017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F9AC4-798F-40EF-9826-518DE84A96C1}" type="slidenum">
              <a:rPr lang="en-US" smtClean="0"/>
              <a:t>‹#›</a:t>
            </a:fld>
            <a:endParaRPr lang="en-US"/>
          </a:p>
        </p:txBody>
      </p:sp>
    </p:spTree>
    <p:extLst>
      <p:ext uri="{BB962C8B-B14F-4D97-AF65-F5344CB8AC3E}">
        <p14:creationId xmlns:p14="http://schemas.microsoft.com/office/powerpoint/2010/main" val="39622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group:</a:t>
            </a:r>
          </a:p>
          <a:p>
            <a:endParaRPr lang="en-US" dirty="0"/>
          </a:p>
          <a:p>
            <a:r>
              <a:rPr lang="en-US" dirty="0"/>
              <a:t>How many of you have served on a committee in the past – any type?  PTA, church group, work group, community group….</a:t>
            </a:r>
          </a:p>
          <a:p>
            <a:endParaRPr lang="en-US" dirty="0"/>
          </a:p>
          <a:p>
            <a:r>
              <a:rPr lang="en-US" dirty="0"/>
              <a:t>What are some of the things that make working on a committee challenging?</a:t>
            </a:r>
          </a:p>
          <a:p>
            <a:endParaRPr lang="en-US" dirty="0"/>
          </a:p>
          <a:p>
            <a:r>
              <a:rPr lang="en-US" dirty="0"/>
              <a:t>What makes the work rewarding?</a:t>
            </a:r>
          </a:p>
          <a:p>
            <a:endParaRPr lang="en-US" dirty="0"/>
          </a:p>
          <a:p>
            <a:r>
              <a:rPr lang="en-US" dirty="0"/>
              <a:t>Well, there’s no mystery as to what your challenges and rewards will be as part of any AA committee, at District or Area – it’s also a mixed bag.  I experienced the committee system as an opportunity to bring our best attitudes, experiences and willingness to serve and put them to work for both our current membership and those who haven’t made their way to us yet.  </a:t>
            </a:r>
          </a:p>
          <a:p>
            <a:endParaRPr lang="en-US" dirty="0"/>
          </a:p>
          <a:p>
            <a:r>
              <a:rPr lang="en-US" dirty="0"/>
              <a:t>My experience has been that it helps to have a guide – someone who has participated before you and can show you the ropes.   Just like any other part of recovery.  </a:t>
            </a:r>
          </a:p>
          <a:p>
            <a:endParaRPr lang="en-US" dirty="0"/>
          </a:p>
          <a:p>
            <a:r>
              <a:rPr lang="en-US" dirty="0"/>
              <a:t>I like to start in the obvious place – first things first – what ARE these committees you speak of?  </a:t>
            </a:r>
          </a:p>
          <a:p>
            <a:endParaRPr lang="en-US" dirty="0"/>
          </a:p>
          <a:p>
            <a:r>
              <a:rPr lang="en-US" dirty="0"/>
              <a:t>CLICK</a:t>
            </a:r>
          </a:p>
        </p:txBody>
      </p:sp>
      <p:sp>
        <p:nvSpPr>
          <p:cNvPr id="4" name="Slide Number Placeholder 3"/>
          <p:cNvSpPr>
            <a:spLocks noGrp="1"/>
          </p:cNvSpPr>
          <p:nvPr>
            <p:ph type="sldNum" sz="quarter" idx="10"/>
          </p:nvPr>
        </p:nvSpPr>
        <p:spPr/>
        <p:txBody>
          <a:bodyPr/>
          <a:lstStyle/>
          <a:p>
            <a:fld id="{E72F9AC4-798F-40EF-9826-518DE84A96C1}" type="slidenum">
              <a:rPr lang="en-US" smtClean="0"/>
              <a:t>2</a:t>
            </a:fld>
            <a:endParaRPr lang="en-US"/>
          </a:p>
        </p:txBody>
      </p:sp>
    </p:spTree>
    <p:extLst>
      <p:ext uri="{BB962C8B-B14F-4D97-AF65-F5344CB8AC3E}">
        <p14:creationId xmlns:p14="http://schemas.microsoft.com/office/powerpoint/2010/main" val="459448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What is a committee?  The “Committee” is device by which AA service manages to function.    It is a group of people who, when given a task, go off and think and talk, reach decisions, make recommendations and report out on actions.  Sounds pretty simple </a:t>
            </a:r>
            <a:r>
              <a:rPr lang="en-US" dirty="0">
                <a:sym typeface="Wingdings" panose="05000000000000000000" pitchFamily="2" charset="2"/>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ym typeface="Wingdings" panose="05000000000000000000" pitchFamily="2" charset="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ym typeface="Wingdings" panose="05000000000000000000" pitchFamily="2" charset="2"/>
              </a:rPr>
              <a:t>For the most part, it really is though committees have specific responsibilities to those they serve.  What are the types of committees and then how do I learn more about what each one does? </a:t>
            </a:r>
            <a:endParaRPr lang="en-US" dirty="0"/>
          </a:p>
          <a:p>
            <a:endParaRPr lang="en-US" dirty="0"/>
          </a:p>
        </p:txBody>
      </p:sp>
      <p:sp>
        <p:nvSpPr>
          <p:cNvPr id="4" name="Slide Number Placeholder 3"/>
          <p:cNvSpPr>
            <a:spLocks noGrp="1"/>
          </p:cNvSpPr>
          <p:nvPr>
            <p:ph type="sldNum" sz="quarter" idx="10"/>
          </p:nvPr>
        </p:nvSpPr>
        <p:spPr/>
        <p:txBody>
          <a:bodyPr/>
          <a:lstStyle/>
          <a:p>
            <a:fld id="{E72F9AC4-798F-40EF-9826-518DE84A96C1}" type="slidenum">
              <a:rPr lang="en-US" smtClean="0"/>
              <a:t>3</a:t>
            </a:fld>
            <a:endParaRPr lang="en-US"/>
          </a:p>
        </p:txBody>
      </p:sp>
    </p:spTree>
    <p:extLst>
      <p:ext uri="{BB962C8B-B14F-4D97-AF65-F5344CB8AC3E}">
        <p14:creationId xmlns:p14="http://schemas.microsoft.com/office/powerpoint/2010/main" val="666355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helps to know who the committees are and how they function, generally.  Here is an overview of Area Committee type and function  </a:t>
            </a:r>
          </a:p>
          <a:p>
            <a:endParaRPr lang="en-US" dirty="0"/>
          </a:p>
          <a:p>
            <a:r>
              <a:rPr lang="en-US" dirty="0"/>
              <a:t>The committee structure I’m showing is our Area structure.  Your district may have some though likely not all of the same setup.  Just like our Area has some, but not all, of the features of the General Service Conference.  </a:t>
            </a:r>
          </a:p>
          <a:p>
            <a:endParaRPr lang="en-US" dirty="0"/>
          </a:p>
          <a:p>
            <a:r>
              <a:rPr lang="en-US" dirty="0"/>
              <a:t>First, we have Service committees – while these may be the most familiar to you, there may also still be some you are not as familiar with.    Descriptions of all the service committees can be found in our service handbook and on the AA website.    The duties and responsibilities specific to our area can found in our service handbook.  </a:t>
            </a:r>
          </a:p>
          <a:p>
            <a:endParaRPr lang="en-US" dirty="0"/>
          </a:p>
          <a:p>
            <a:r>
              <a:rPr lang="en-US" dirty="0"/>
              <a:t>Administrative committees in our Area carry out functions that help facilitate and make way to focus our meetings on service activity and business </a:t>
            </a:r>
            <a:r>
              <a:rPr lang="en-US" dirty="0" smtClean="0"/>
              <a:t>decisions</a:t>
            </a:r>
          </a:p>
          <a:p>
            <a:endParaRPr lang="en-US" dirty="0" smtClean="0"/>
          </a:p>
          <a:p>
            <a:r>
              <a:rPr lang="en-US" dirty="0" err="1" smtClean="0"/>
              <a:t>Adhoc</a:t>
            </a:r>
            <a:r>
              <a:rPr lang="en-US" dirty="0" smtClean="0"/>
              <a:t>  = implemented for  </a:t>
            </a:r>
            <a:r>
              <a:rPr lang="en-US" smtClean="0"/>
              <a:t>specific purpose</a:t>
            </a:r>
            <a:endParaRPr lang="en-US" dirty="0"/>
          </a:p>
        </p:txBody>
      </p:sp>
      <p:sp>
        <p:nvSpPr>
          <p:cNvPr id="4" name="Slide Number Placeholder 3"/>
          <p:cNvSpPr>
            <a:spLocks noGrp="1"/>
          </p:cNvSpPr>
          <p:nvPr>
            <p:ph type="sldNum" sz="quarter" idx="10"/>
          </p:nvPr>
        </p:nvSpPr>
        <p:spPr/>
        <p:txBody>
          <a:bodyPr/>
          <a:lstStyle/>
          <a:p>
            <a:fld id="{E72F9AC4-798F-40EF-9826-518DE84A96C1}" type="slidenum">
              <a:rPr lang="en-US" smtClean="0"/>
              <a:t>4</a:t>
            </a:fld>
            <a:endParaRPr lang="en-US"/>
          </a:p>
        </p:txBody>
      </p:sp>
    </p:spTree>
    <p:extLst>
      <p:ext uri="{BB962C8B-B14F-4D97-AF65-F5344CB8AC3E}">
        <p14:creationId xmlns:p14="http://schemas.microsoft.com/office/powerpoint/2010/main" val="141814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0FCA8C4-1BC1-4D11-98A8-4033B1B84F1C}"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32009554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CA8C4-1BC1-4D11-98A8-4033B1B84F1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20698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CA8C4-1BC1-4D11-98A8-4033B1B84F1C}"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223355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CA8C4-1BC1-4D11-98A8-4033B1B84F1C}"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249518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80FCA8C4-1BC1-4D11-98A8-4033B1B84F1C}"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9152379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0FCA8C4-1BC1-4D11-98A8-4033B1B84F1C}" type="datetimeFigureOut">
              <a:rPr lang="en-US" smtClean="0"/>
              <a:t>1/22/2017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224487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80FCA8C4-1BC1-4D11-98A8-4033B1B84F1C}"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85B229-D309-4E89-8C9B-CE9082CE819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8972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CA8C4-1BC1-4D11-98A8-4033B1B84F1C}"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1928212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CA8C4-1BC1-4D11-98A8-4033B1B84F1C}"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292424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80FCA8C4-1BC1-4D11-98A8-4033B1B84F1C}" type="datetimeFigureOut">
              <a:rPr lang="en-US" smtClean="0"/>
              <a:t>1/22/2017</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138052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0FCA8C4-1BC1-4D11-98A8-4033B1B84F1C}" type="datetimeFigureOut">
              <a:rPr lang="en-US" smtClean="0"/>
              <a:t>1/22/2017</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E385B229-D309-4E89-8C9B-CE9082CE819F}" type="slidenum">
              <a:rPr lang="en-US" smtClean="0"/>
              <a:t>‹#›</a:t>
            </a:fld>
            <a:endParaRPr lang="en-US"/>
          </a:p>
        </p:txBody>
      </p:sp>
    </p:spTree>
    <p:extLst>
      <p:ext uri="{BB962C8B-B14F-4D97-AF65-F5344CB8AC3E}">
        <p14:creationId xmlns:p14="http://schemas.microsoft.com/office/powerpoint/2010/main" val="4194759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0FCA8C4-1BC1-4D11-98A8-4033B1B84F1C}" type="datetimeFigureOut">
              <a:rPr lang="en-US" smtClean="0"/>
              <a:t>1/22/2017</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385B229-D309-4E89-8C9B-CE9082CE819F}" type="slidenum">
              <a:rPr lang="en-US" smtClean="0"/>
              <a:t>‹#›</a:t>
            </a:fld>
            <a:endParaRPr lang="en-US"/>
          </a:p>
        </p:txBody>
      </p:sp>
    </p:spTree>
    <p:extLst>
      <p:ext uri="{BB962C8B-B14F-4D97-AF65-F5344CB8AC3E}">
        <p14:creationId xmlns:p14="http://schemas.microsoft.com/office/powerpoint/2010/main" val="836844409"/>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aa-nia.org/" TargetMode="External"/><Relationship Id="rId2" Type="http://schemas.openxmlformats.org/officeDocument/2006/relationships/hyperlink" Target="http://www.a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s://aa-nia.org/wp-content/uploads/cropped-FatLogoBlue5.gif"/>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635267" y="1567424"/>
            <a:ext cx="10921466" cy="144661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600200" y="4269282"/>
            <a:ext cx="8991600" cy="1264762"/>
          </a:xfrm>
        </p:spPr>
        <p:txBody>
          <a:bodyPr>
            <a:normAutofit/>
          </a:bodyPr>
          <a:lstStyle/>
          <a:p>
            <a:r>
              <a:rPr lang="en-US" sz="3200"/>
              <a:t>Service Committees</a:t>
            </a:r>
          </a:p>
        </p:txBody>
      </p:sp>
      <p:sp>
        <p:nvSpPr>
          <p:cNvPr id="3" name="Subtitle 2"/>
          <p:cNvSpPr>
            <a:spLocks noGrp="1"/>
          </p:cNvSpPr>
          <p:nvPr>
            <p:ph type="subTitle" idx="1"/>
          </p:nvPr>
        </p:nvSpPr>
        <p:spPr>
          <a:xfrm>
            <a:off x="2695194" y="5688535"/>
            <a:ext cx="6801612" cy="536125"/>
          </a:xfrm>
        </p:spPr>
        <p:txBody>
          <a:bodyPr>
            <a:noAutofit/>
          </a:bodyPr>
          <a:lstStyle/>
          <a:p>
            <a:pPr>
              <a:lnSpc>
                <a:spcPct val="80000"/>
              </a:lnSpc>
            </a:pPr>
            <a:r>
              <a:rPr lang="en-US" sz="1800" dirty="0"/>
              <a:t>January 2017 – Orientation Workshop</a:t>
            </a:r>
          </a:p>
          <a:p>
            <a:pPr>
              <a:lnSpc>
                <a:spcPct val="80000"/>
              </a:lnSpc>
            </a:pPr>
            <a:r>
              <a:rPr lang="en-US" sz="1800" dirty="0"/>
              <a:t>Presented by:  Carmela R</a:t>
            </a:r>
          </a:p>
        </p:txBody>
      </p:sp>
    </p:spTree>
    <p:extLst>
      <p:ext uri="{BB962C8B-B14F-4D97-AF65-F5344CB8AC3E}">
        <p14:creationId xmlns:p14="http://schemas.microsoft.com/office/powerpoint/2010/main" val="2016226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committ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4955" y="388819"/>
            <a:ext cx="8094073" cy="5946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8430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First</a:t>
            </a:r>
          </a:p>
        </p:txBody>
      </p:sp>
      <p:pic>
        <p:nvPicPr>
          <p:cNvPr id="4" name="Content Placeholder 3" descr="In an effective classroom meeting there is:"/>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68486" y="4300632"/>
            <a:ext cx="5286368" cy="2472122"/>
          </a:xfrm>
        </p:spPr>
      </p:pic>
      <p:sp>
        <p:nvSpPr>
          <p:cNvPr id="6" name="Thought Bubble: Cloud 5"/>
          <p:cNvSpPr/>
          <p:nvPr/>
        </p:nvSpPr>
        <p:spPr>
          <a:xfrm>
            <a:off x="4152900" y="0"/>
            <a:ext cx="7277099" cy="4819650"/>
          </a:xfrm>
          <a:prstGeom prst="cloudCallout">
            <a:avLst>
              <a:gd name="adj1" fmla="val -44511"/>
              <a:gd name="adj2" fmla="val 516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a:p>
            <a:pPr algn="ctr"/>
            <a:endParaRPr lang="en-US" sz="2400" dirty="0"/>
          </a:p>
          <a:p>
            <a:pPr algn="ctr"/>
            <a:endParaRPr lang="en-US" sz="2800" dirty="0"/>
          </a:p>
          <a:p>
            <a:pPr algn="ctr"/>
            <a:r>
              <a:rPr lang="en-US" sz="2800" dirty="0"/>
              <a:t> Group of trusted servants</a:t>
            </a:r>
          </a:p>
          <a:p>
            <a:pPr algn="ctr"/>
            <a:r>
              <a:rPr lang="en-US" sz="2800" dirty="0"/>
              <a:t>given a problem or task.</a:t>
            </a:r>
          </a:p>
          <a:p>
            <a:pPr algn="ctr"/>
            <a:r>
              <a:rPr lang="en-US" sz="2800" dirty="0"/>
              <a:t>They meet, talk, and </a:t>
            </a:r>
          </a:p>
          <a:p>
            <a:pPr algn="ctr"/>
            <a:r>
              <a:rPr lang="en-US" sz="2800" dirty="0"/>
              <a:t>come up with ideas.</a:t>
            </a:r>
          </a:p>
          <a:p>
            <a:pPr algn="ctr"/>
            <a:r>
              <a:rPr lang="en-US" sz="2800" dirty="0"/>
              <a:t>They make recommendations and present reports.</a:t>
            </a:r>
          </a:p>
          <a:p>
            <a:pPr algn="ctr"/>
            <a:r>
              <a:rPr lang="en-US" sz="2800" dirty="0"/>
              <a:t>They let the group conscience prevail.</a:t>
            </a:r>
          </a:p>
          <a:p>
            <a:pPr algn="ctr"/>
            <a:endParaRPr lang="en-US" dirty="0"/>
          </a:p>
          <a:p>
            <a:pPr algn="ctr"/>
            <a:endParaRPr lang="en-US" dirty="0"/>
          </a:p>
          <a:p>
            <a:pPr algn="ctr"/>
            <a:r>
              <a:rPr lang="en-US" dirty="0"/>
              <a:t> </a:t>
            </a:r>
          </a:p>
        </p:txBody>
      </p:sp>
    </p:spTree>
    <p:extLst>
      <p:ext uri="{BB962C8B-B14F-4D97-AF65-F5344CB8AC3E}">
        <p14:creationId xmlns:p14="http://schemas.microsoft.com/office/powerpoint/2010/main" val="164812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Keep it Simple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4208611"/>
              </p:ext>
            </p:extLst>
          </p:nvPr>
        </p:nvGraphicFramePr>
        <p:xfrm>
          <a:off x="1606731" y="2153413"/>
          <a:ext cx="8934995" cy="4012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6831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What I need </a:t>
            </a:r>
          </a:p>
        </p:txBody>
      </p:sp>
      <p:sp>
        <p:nvSpPr>
          <p:cNvPr id="3" name="Content Placeholder 2"/>
          <p:cNvSpPr>
            <a:spLocks noGrp="1"/>
          </p:cNvSpPr>
          <p:nvPr>
            <p:ph idx="1"/>
          </p:nvPr>
        </p:nvSpPr>
        <p:spPr>
          <a:xfrm>
            <a:off x="852055" y="2431474"/>
            <a:ext cx="10474036" cy="3308554"/>
          </a:xfrm>
        </p:spPr>
        <p:txBody>
          <a:bodyPr>
            <a:normAutofit/>
          </a:bodyPr>
          <a:lstStyle/>
          <a:p>
            <a:pPr marL="0" indent="0">
              <a:buNone/>
            </a:pPr>
            <a:r>
              <a:rPr lang="en-US" sz="2800" dirty="0">
                <a:hlinkClick r:id="rId2"/>
              </a:rPr>
              <a:t>www.aa.org</a:t>
            </a:r>
            <a:r>
              <a:rPr lang="en-US" sz="2800" dirty="0"/>
              <a:t> – Committee guidelines and literature</a:t>
            </a:r>
          </a:p>
          <a:p>
            <a:pPr marL="0" indent="0">
              <a:buNone/>
            </a:pPr>
            <a:endParaRPr lang="en-US" sz="2800" dirty="0"/>
          </a:p>
          <a:p>
            <a:pPr marL="0" indent="0">
              <a:buNone/>
            </a:pPr>
            <a:r>
              <a:rPr lang="en-US" sz="2800" dirty="0">
                <a:hlinkClick r:id="rId3"/>
              </a:rPr>
              <a:t>www.aa-nia.org</a:t>
            </a:r>
            <a:r>
              <a:rPr lang="en-US" sz="2800" dirty="0"/>
              <a:t> – Area events and committee actions</a:t>
            </a:r>
          </a:p>
          <a:p>
            <a:pPr marL="0" indent="0">
              <a:buNone/>
            </a:pPr>
            <a:endParaRPr lang="en-US" sz="2800" dirty="0"/>
          </a:p>
          <a:p>
            <a:r>
              <a:rPr lang="en-US" sz="2800" dirty="0"/>
              <a:t>Make sure </a:t>
            </a:r>
            <a:r>
              <a:rPr lang="en-US" sz="2800" dirty="0" smtClean="0"/>
              <a:t>Registrar </a:t>
            </a:r>
            <a:r>
              <a:rPr lang="en-US" sz="2800" dirty="0"/>
              <a:t>has your info</a:t>
            </a:r>
          </a:p>
          <a:p>
            <a:r>
              <a:rPr lang="en-US" sz="2800" dirty="0"/>
              <a:t>Participate in area service as committee members</a:t>
            </a:r>
          </a:p>
        </p:txBody>
      </p:sp>
    </p:spTree>
    <p:extLst>
      <p:ext uri="{BB962C8B-B14F-4D97-AF65-F5344CB8AC3E}">
        <p14:creationId xmlns:p14="http://schemas.microsoft.com/office/powerpoint/2010/main" val="2258413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333</TotalTime>
  <Words>540</Words>
  <Application>Microsoft Office PowerPoint</Application>
  <PresentationFormat>Custom</PresentationFormat>
  <Paragraphs>66</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Parcel</vt:lpstr>
      <vt:lpstr>Service Committees</vt:lpstr>
      <vt:lpstr>PowerPoint Presentation</vt:lpstr>
      <vt:lpstr>First Things First</vt:lpstr>
      <vt:lpstr>Keep it Simple</vt:lpstr>
      <vt:lpstr>Getting What I need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Carmela Richeson</dc:creator>
  <cp:lastModifiedBy>Robert &amp; Lisa</cp:lastModifiedBy>
  <cp:revision>16</cp:revision>
  <dcterms:created xsi:type="dcterms:W3CDTF">2017-01-13T21:13:23Z</dcterms:created>
  <dcterms:modified xsi:type="dcterms:W3CDTF">2017-01-22T23:10:13Z</dcterms:modified>
</cp:coreProperties>
</file>